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M PLUS 1p"/>
      <p:regular r:id="rId6"/>
      <p:bold r:id="rId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font" Target="fonts/MPLUS1p-regular.fntdata"/><Relationship Id="rId7" Type="http://schemas.openxmlformats.org/officeDocument/2006/relationships/font" Target="fonts/MPLUS1p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90b1ee39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90b1ee39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453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503461" y="744575"/>
            <a:ext cx="4857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03453" y="2834125"/>
            <a:ext cx="4416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738" y="744575"/>
            <a:ext cx="4250436" cy="38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189476" y="4739425"/>
            <a:ext cx="1514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B7B7B7"/>
                </a:solidFill>
              </a:rPr>
              <a:t>©️ 2022 Basic inc.</a:t>
            </a:r>
            <a:endParaRPr sz="1000">
              <a:solidFill>
                <a:srgbClr val="B7B7B7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 1">
  <p:cSld name="TITLE_1">
    <p:bg>
      <p:bgPr>
        <a:solidFill>
          <a:srgbClr val="2C375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 flipH="1">
            <a:off x="58800" y="3812500"/>
            <a:ext cx="9085200" cy="13311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type="ctrTitle"/>
          </p:nvPr>
        </p:nvSpPr>
        <p:spPr>
          <a:xfrm>
            <a:off x="503461" y="744575"/>
            <a:ext cx="4857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503453" y="2834125"/>
            <a:ext cx="4416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7274126" y="4739425"/>
            <a:ext cx="1514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B7B7B7"/>
                </a:solidFill>
              </a:rPr>
              <a:t>©️ 2021 Basic inc.</a:t>
            </a:r>
            <a:endParaRPr sz="1000">
              <a:solidFill>
                <a:srgbClr val="B7B7B7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カスタム レイアウト 4">
  <p:cSld name="CUSTOM_3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 2">
  <p:cSld name="TITLE_3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6" name="Google Shape;96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レイアウト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-6950" y="-21900"/>
            <a:ext cx="9150900" cy="5165400"/>
          </a:xfrm>
          <a:prstGeom prst="rect">
            <a:avLst/>
          </a:prstGeom>
          <a:solidFill>
            <a:srgbClr val="2C3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-66300" y="3812500"/>
            <a:ext cx="9210300" cy="1331100"/>
          </a:xfrm>
          <a:prstGeom prst="rtTriangl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503461" y="744575"/>
            <a:ext cx="4857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503453" y="2834125"/>
            <a:ext cx="4416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7274126" y="4739425"/>
            <a:ext cx="1514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B7B7B7"/>
                </a:solidFill>
              </a:rPr>
              <a:t>©️ 2022 Basic inc.</a:t>
            </a:r>
            <a:endParaRPr sz="1000">
              <a:solidFill>
                <a:srgbClr val="B7B7B7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1" name="Google Shape;10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4" name="Google Shape;104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5" name="Google Shape;10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8" name="Google Shape;108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本文 2 1">
  <p:cSld name="TITLE_AND_BODY_2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/>
          <p:nvPr/>
        </p:nvSpPr>
        <p:spPr>
          <a:xfrm>
            <a:off x="-6950" y="-21900"/>
            <a:ext cx="9177000" cy="717300"/>
          </a:xfrm>
          <a:prstGeom prst="rect">
            <a:avLst/>
          </a:prstGeom>
          <a:solidFill>
            <a:srgbClr val="2C3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4"/>
          <p:cNvSpPr txBox="1"/>
          <p:nvPr>
            <p:ph type="title"/>
          </p:nvPr>
        </p:nvSpPr>
        <p:spPr>
          <a:xfrm>
            <a:off x="311700" y="112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3" name="Google Shape;113;p24"/>
          <p:cNvSpPr txBox="1"/>
          <p:nvPr/>
        </p:nvSpPr>
        <p:spPr>
          <a:xfrm>
            <a:off x="189476" y="4739425"/>
            <a:ext cx="1514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999999"/>
                </a:solidFill>
              </a:rPr>
              <a:t>©️ 2022 Basic inc.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114" name="Google Shape;114;p24"/>
          <p:cNvSpPr/>
          <p:nvPr/>
        </p:nvSpPr>
        <p:spPr>
          <a:xfrm>
            <a:off x="-7240" y="695312"/>
            <a:ext cx="9177000" cy="276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</a:defRPr>
            </a:lvl1pPr>
            <a:lvl2pPr lvl="1" rtl="0">
              <a:buNone/>
              <a:defRPr>
                <a:solidFill>
                  <a:srgbClr val="999999"/>
                </a:solidFill>
              </a:defRPr>
            </a:lvl2pPr>
            <a:lvl3pPr lvl="2" rtl="0">
              <a:buNone/>
              <a:defRPr>
                <a:solidFill>
                  <a:srgbClr val="999999"/>
                </a:solidFill>
              </a:defRPr>
            </a:lvl3pPr>
            <a:lvl4pPr lvl="3" rtl="0">
              <a:buNone/>
              <a:defRPr>
                <a:solidFill>
                  <a:srgbClr val="999999"/>
                </a:solidFill>
              </a:defRPr>
            </a:lvl4pPr>
            <a:lvl5pPr lvl="4" rtl="0">
              <a:buNone/>
              <a:defRPr>
                <a:solidFill>
                  <a:srgbClr val="999999"/>
                </a:solidFill>
              </a:defRPr>
            </a:lvl5pPr>
            <a:lvl6pPr lvl="5" rtl="0">
              <a:buNone/>
              <a:defRPr>
                <a:solidFill>
                  <a:srgbClr val="999999"/>
                </a:solidFill>
              </a:defRPr>
            </a:lvl6pPr>
            <a:lvl7pPr lvl="6" rtl="0">
              <a:buNone/>
              <a:defRPr>
                <a:solidFill>
                  <a:srgbClr val="999999"/>
                </a:solidFill>
              </a:defRPr>
            </a:lvl7pPr>
            <a:lvl8pPr lvl="7" rtl="0">
              <a:buNone/>
              <a:defRPr>
                <a:solidFill>
                  <a:srgbClr val="999999"/>
                </a:solidFill>
              </a:defRPr>
            </a:lvl8pPr>
            <a:lvl9pPr lvl="8" rtl="0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116" name="Google Shape;11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875" y="4701025"/>
            <a:ext cx="949351" cy="3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4"/>
          <p:cNvSpPr txBox="1"/>
          <p:nvPr/>
        </p:nvSpPr>
        <p:spPr>
          <a:xfrm>
            <a:off x="6862241" y="4734150"/>
            <a:ext cx="1068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700">
                <a:solidFill>
                  <a:srgbClr val="32ACCA"/>
                </a:solidFill>
              </a:rPr>
              <a:t>BtoBマーケするなら</a:t>
            </a:r>
            <a:endParaRPr b="1" sz="700">
              <a:solidFill>
                <a:srgbClr val="32ACCA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本文 2 11">
  <p:cSld name="TITLE_AND_BODY_2_15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/>
          <p:nvPr/>
        </p:nvSpPr>
        <p:spPr>
          <a:xfrm>
            <a:off x="-6950" y="-21900"/>
            <a:ext cx="9177000" cy="717300"/>
          </a:xfrm>
          <a:prstGeom prst="rect">
            <a:avLst/>
          </a:prstGeom>
          <a:solidFill>
            <a:srgbClr val="2C3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5"/>
          <p:cNvSpPr txBox="1"/>
          <p:nvPr>
            <p:ph type="title"/>
          </p:nvPr>
        </p:nvSpPr>
        <p:spPr>
          <a:xfrm>
            <a:off x="311700" y="112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1" name="Google Shape;121;p2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800"/>
              <a:buChar char="●"/>
              <a:defRPr b="1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6D9EEB"/>
              </a:buClr>
              <a:buSzPts val="1600"/>
              <a:buChar char="○"/>
              <a:defRPr sz="1600">
                <a:solidFill>
                  <a:srgbClr val="6D9EEB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25"/>
          <p:cNvSpPr txBox="1"/>
          <p:nvPr/>
        </p:nvSpPr>
        <p:spPr>
          <a:xfrm>
            <a:off x="189476" y="4739425"/>
            <a:ext cx="1514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999999"/>
                </a:solidFill>
              </a:rPr>
              <a:t>©️ 2022 Basic inc.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123" name="Google Shape;123;p25"/>
          <p:cNvSpPr/>
          <p:nvPr/>
        </p:nvSpPr>
        <p:spPr>
          <a:xfrm>
            <a:off x="-7240" y="695312"/>
            <a:ext cx="9177000" cy="276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</a:defRPr>
            </a:lvl1pPr>
            <a:lvl2pPr lvl="1" rtl="0">
              <a:buNone/>
              <a:defRPr>
                <a:solidFill>
                  <a:srgbClr val="999999"/>
                </a:solidFill>
              </a:defRPr>
            </a:lvl2pPr>
            <a:lvl3pPr lvl="2" rtl="0">
              <a:buNone/>
              <a:defRPr>
                <a:solidFill>
                  <a:srgbClr val="999999"/>
                </a:solidFill>
              </a:defRPr>
            </a:lvl3pPr>
            <a:lvl4pPr lvl="3" rtl="0">
              <a:buNone/>
              <a:defRPr>
                <a:solidFill>
                  <a:srgbClr val="999999"/>
                </a:solidFill>
              </a:defRPr>
            </a:lvl4pPr>
            <a:lvl5pPr lvl="4" rtl="0">
              <a:buNone/>
              <a:defRPr>
                <a:solidFill>
                  <a:srgbClr val="999999"/>
                </a:solidFill>
              </a:defRPr>
            </a:lvl5pPr>
            <a:lvl6pPr lvl="5" rtl="0">
              <a:buNone/>
              <a:defRPr>
                <a:solidFill>
                  <a:srgbClr val="999999"/>
                </a:solidFill>
              </a:defRPr>
            </a:lvl6pPr>
            <a:lvl7pPr lvl="6" rtl="0">
              <a:buNone/>
              <a:defRPr>
                <a:solidFill>
                  <a:srgbClr val="999999"/>
                </a:solidFill>
              </a:defRPr>
            </a:lvl7pPr>
            <a:lvl8pPr lvl="7" rtl="0">
              <a:buNone/>
              <a:defRPr>
                <a:solidFill>
                  <a:srgbClr val="999999"/>
                </a:solidFill>
              </a:defRPr>
            </a:lvl8pPr>
            <a:lvl9pPr lvl="8" rtl="0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125" name="Google Shape;12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875" y="4701025"/>
            <a:ext cx="949351" cy="3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 txBox="1"/>
          <p:nvPr/>
        </p:nvSpPr>
        <p:spPr>
          <a:xfrm>
            <a:off x="6862241" y="4734150"/>
            <a:ext cx="1068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700">
                <a:solidFill>
                  <a:srgbClr val="32ACCA"/>
                </a:solidFill>
              </a:rPr>
              <a:t>BtoBマーケするなら</a:t>
            </a:r>
            <a:endParaRPr b="1" sz="700">
              <a:solidFill>
                <a:srgbClr val="32ACCA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本文 2 12">
  <p:cSld name="TITLE_AND_BODY_2_16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/>
          <p:nvPr/>
        </p:nvSpPr>
        <p:spPr>
          <a:xfrm>
            <a:off x="-6950" y="-21900"/>
            <a:ext cx="9177000" cy="717300"/>
          </a:xfrm>
          <a:prstGeom prst="rect">
            <a:avLst/>
          </a:prstGeom>
          <a:solidFill>
            <a:srgbClr val="2C3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6"/>
          <p:cNvSpPr txBox="1"/>
          <p:nvPr>
            <p:ph type="title"/>
          </p:nvPr>
        </p:nvSpPr>
        <p:spPr>
          <a:xfrm>
            <a:off x="311700" y="112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800"/>
              <a:buChar char="●"/>
              <a:defRPr b="1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6D9EEB"/>
              </a:buClr>
              <a:buSzPts val="1600"/>
              <a:buChar char="○"/>
              <a:defRPr sz="1600">
                <a:solidFill>
                  <a:srgbClr val="6D9EEB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1" name="Google Shape;131;p26"/>
          <p:cNvSpPr txBox="1"/>
          <p:nvPr/>
        </p:nvSpPr>
        <p:spPr>
          <a:xfrm>
            <a:off x="189476" y="4739425"/>
            <a:ext cx="1514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999999"/>
                </a:solidFill>
              </a:rPr>
              <a:t>©️ 2022 Basic inc.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132" name="Google Shape;132;p26"/>
          <p:cNvSpPr/>
          <p:nvPr/>
        </p:nvSpPr>
        <p:spPr>
          <a:xfrm>
            <a:off x="-7240" y="695312"/>
            <a:ext cx="9177000" cy="276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</a:defRPr>
            </a:lvl1pPr>
            <a:lvl2pPr lvl="1" rtl="0">
              <a:buNone/>
              <a:defRPr>
                <a:solidFill>
                  <a:srgbClr val="999999"/>
                </a:solidFill>
              </a:defRPr>
            </a:lvl2pPr>
            <a:lvl3pPr lvl="2" rtl="0">
              <a:buNone/>
              <a:defRPr>
                <a:solidFill>
                  <a:srgbClr val="999999"/>
                </a:solidFill>
              </a:defRPr>
            </a:lvl3pPr>
            <a:lvl4pPr lvl="3" rtl="0">
              <a:buNone/>
              <a:defRPr>
                <a:solidFill>
                  <a:srgbClr val="999999"/>
                </a:solidFill>
              </a:defRPr>
            </a:lvl4pPr>
            <a:lvl5pPr lvl="4" rtl="0">
              <a:buNone/>
              <a:defRPr>
                <a:solidFill>
                  <a:srgbClr val="999999"/>
                </a:solidFill>
              </a:defRPr>
            </a:lvl5pPr>
            <a:lvl6pPr lvl="5" rtl="0">
              <a:buNone/>
              <a:defRPr>
                <a:solidFill>
                  <a:srgbClr val="999999"/>
                </a:solidFill>
              </a:defRPr>
            </a:lvl6pPr>
            <a:lvl7pPr lvl="6" rtl="0">
              <a:buNone/>
              <a:defRPr>
                <a:solidFill>
                  <a:srgbClr val="999999"/>
                </a:solidFill>
              </a:defRPr>
            </a:lvl7pPr>
            <a:lvl8pPr lvl="7" rtl="0">
              <a:buNone/>
              <a:defRPr>
                <a:solidFill>
                  <a:srgbClr val="999999"/>
                </a:solidFill>
              </a:defRPr>
            </a:lvl8pPr>
            <a:lvl9pPr lvl="8" rtl="0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134" name="Google Shape;13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875" y="4701025"/>
            <a:ext cx="949351" cy="3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/>
          <p:nvPr/>
        </p:nvSpPr>
        <p:spPr>
          <a:xfrm>
            <a:off x="6862241" y="4734150"/>
            <a:ext cx="1068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700">
                <a:solidFill>
                  <a:srgbClr val="32ACCA"/>
                </a:solidFill>
              </a:rPr>
              <a:t>BtoBマーケするなら</a:t>
            </a:r>
            <a:endParaRPr b="1" sz="700">
              <a:solidFill>
                <a:srgbClr val="32ACCA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本文 2 1 1">
  <p:cSld name="TITLE_AND_BODY_2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/>
          <p:nvPr/>
        </p:nvSpPr>
        <p:spPr>
          <a:xfrm>
            <a:off x="-6950" y="-21900"/>
            <a:ext cx="9177000" cy="717300"/>
          </a:xfrm>
          <a:prstGeom prst="rect">
            <a:avLst/>
          </a:prstGeom>
          <a:solidFill>
            <a:srgbClr val="2C3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7"/>
          <p:cNvSpPr txBox="1"/>
          <p:nvPr>
            <p:ph type="title"/>
          </p:nvPr>
        </p:nvSpPr>
        <p:spPr>
          <a:xfrm>
            <a:off x="311700" y="112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800"/>
              <a:buChar char="●"/>
              <a:defRPr b="1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6D9EEB"/>
              </a:buClr>
              <a:buSzPts val="1600"/>
              <a:buChar char="○"/>
              <a:defRPr sz="1600">
                <a:solidFill>
                  <a:srgbClr val="6D9EEB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0" name="Google Shape;140;p27"/>
          <p:cNvSpPr txBox="1"/>
          <p:nvPr/>
        </p:nvSpPr>
        <p:spPr>
          <a:xfrm>
            <a:off x="189476" y="4739425"/>
            <a:ext cx="1514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999999"/>
                </a:solidFill>
              </a:rPr>
              <a:t>©️ 2022 Basic inc.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141" name="Google Shape;141;p27"/>
          <p:cNvSpPr/>
          <p:nvPr/>
        </p:nvSpPr>
        <p:spPr>
          <a:xfrm>
            <a:off x="-7240" y="695312"/>
            <a:ext cx="9177000" cy="276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</a:defRPr>
            </a:lvl1pPr>
            <a:lvl2pPr lvl="1" rtl="0">
              <a:buNone/>
              <a:defRPr>
                <a:solidFill>
                  <a:srgbClr val="999999"/>
                </a:solidFill>
              </a:defRPr>
            </a:lvl2pPr>
            <a:lvl3pPr lvl="2" rtl="0">
              <a:buNone/>
              <a:defRPr>
                <a:solidFill>
                  <a:srgbClr val="999999"/>
                </a:solidFill>
              </a:defRPr>
            </a:lvl3pPr>
            <a:lvl4pPr lvl="3" rtl="0">
              <a:buNone/>
              <a:defRPr>
                <a:solidFill>
                  <a:srgbClr val="999999"/>
                </a:solidFill>
              </a:defRPr>
            </a:lvl4pPr>
            <a:lvl5pPr lvl="4" rtl="0">
              <a:buNone/>
              <a:defRPr>
                <a:solidFill>
                  <a:srgbClr val="999999"/>
                </a:solidFill>
              </a:defRPr>
            </a:lvl5pPr>
            <a:lvl6pPr lvl="5" rtl="0">
              <a:buNone/>
              <a:defRPr>
                <a:solidFill>
                  <a:srgbClr val="999999"/>
                </a:solidFill>
              </a:defRPr>
            </a:lvl6pPr>
            <a:lvl7pPr lvl="6" rtl="0">
              <a:buNone/>
              <a:defRPr>
                <a:solidFill>
                  <a:srgbClr val="999999"/>
                </a:solidFill>
              </a:defRPr>
            </a:lvl7pPr>
            <a:lvl8pPr lvl="7" rtl="0">
              <a:buNone/>
              <a:defRPr>
                <a:solidFill>
                  <a:srgbClr val="999999"/>
                </a:solidFill>
              </a:defRPr>
            </a:lvl8pPr>
            <a:lvl9pPr lvl="8" rtl="0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875" y="4701025"/>
            <a:ext cx="949351" cy="3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 txBox="1"/>
          <p:nvPr/>
        </p:nvSpPr>
        <p:spPr>
          <a:xfrm>
            <a:off x="6862241" y="4734150"/>
            <a:ext cx="1068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700">
                <a:solidFill>
                  <a:srgbClr val="32ACCA"/>
                </a:solidFill>
              </a:rPr>
              <a:t>BtoBマーケするなら</a:t>
            </a:r>
            <a:endParaRPr b="1" sz="700">
              <a:solidFill>
                <a:srgbClr val="32ACCA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本文 2 1 2">
  <p:cSld name="TITLE_AND_BODY_2_1_2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-6950" y="-21900"/>
            <a:ext cx="9177000" cy="717300"/>
          </a:xfrm>
          <a:prstGeom prst="rect">
            <a:avLst/>
          </a:prstGeom>
          <a:solidFill>
            <a:srgbClr val="2C3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112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800"/>
              <a:buChar char="●"/>
              <a:defRPr b="1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6D9EEB"/>
              </a:buClr>
              <a:buSzPts val="1600"/>
              <a:buChar char="○"/>
              <a:defRPr sz="1600">
                <a:solidFill>
                  <a:srgbClr val="6D9EEB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9" name="Google Shape;149;p28"/>
          <p:cNvSpPr txBox="1"/>
          <p:nvPr/>
        </p:nvSpPr>
        <p:spPr>
          <a:xfrm>
            <a:off x="189476" y="4739425"/>
            <a:ext cx="1514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999999"/>
                </a:solidFill>
              </a:rPr>
              <a:t>©️ 2022 Basic inc.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-7240" y="695312"/>
            <a:ext cx="9177000" cy="276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</a:defRPr>
            </a:lvl1pPr>
            <a:lvl2pPr lvl="1" rtl="0">
              <a:buNone/>
              <a:defRPr>
                <a:solidFill>
                  <a:srgbClr val="999999"/>
                </a:solidFill>
              </a:defRPr>
            </a:lvl2pPr>
            <a:lvl3pPr lvl="2" rtl="0">
              <a:buNone/>
              <a:defRPr>
                <a:solidFill>
                  <a:srgbClr val="999999"/>
                </a:solidFill>
              </a:defRPr>
            </a:lvl3pPr>
            <a:lvl4pPr lvl="3" rtl="0">
              <a:buNone/>
              <a:defRPr>
                <a:solidFill>
                  <a:srgbClr val="999999"/>
                </a:solidFill>
              </a:defRPr>
            </a:lvl4pPr>
            <a:lvl5pPr lvl="4" rtl="0">
              <a:buNone/>
              <a:defRPr>
                <a:solidFill>
                  <a:srgbClr val="999999"/>
                </a:solidFill>
              </a:defRPr>
            </a:lvl5pPr>
            <a:lvl6pPr lvl="5" rtl="0">
              <a:buNone/>
              <a:defRPr>
                <a:solidFill>
                  <a:srgbClr val="999999"/>
                </a:solidFill>
              </a:defRPr>
            </a:lvl6pPr>
            <a:lvl7pPr lvl="6" rtl="0">
              <a:buNone/>
              <a:defRPr>
                <a:solidFill>
                  <a:srgbClr val="999999"/>
                </a:solidFill>
              </a:defRPr>
            </a:lvl7pPr>
            <a:lvl8pPr lvl="7" rtl="0">
              <a:buNone/>
              <a:defRPr>
                <a:solidFill>
                  <a:srgbClr val="999999"/>
                </a:solidFill>
              </a:defRPr>
            </a:lvl8pPr>
            <a:lvl9pPr lvl="8" rtl="0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875" y="4701025"/>
            <a:ext cx="949351" cy="3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 txBox="1"/>
          <p:nvPr/>
        </p:nvSpPr>
        <p:spPr>
          <a:xfrm>
            <a:off x="6862241" y="4734150"/>
            <a:ext cx="1068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700">
                <a:solidFill>
                  <a:srgbClr val="32ACCA"/>
                </a:solidFill>
              </a:rPr>
              <a:t>BtoBマーケするなら</a:t>
            </a:r>
            <a:endParaRPr b="1" sz="700">
              <a:solidFill>
                <a:srgbClr val="32ACCA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本文 2 1 3">
  <p:cSld name="TITLE_AND_BODY_2_1_3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/>
          <p:nvPr/>
        </p:nvSpPr>
        <p:spPr>
          <a:xfrm>
            <a:off x="-6950" y="-21900"/>
            <a:ext cx="9177000" cy="717300"/>
          </a:xfrm>
          <a:prstGeom prst="rect">
            <a:avLst/>
          </a:prstGeom>
          <a:solidFill>
            <a:srgbClr val="2C3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112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800"/>
              <a:buChar char="●"/>
              <a:defRPr b="1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6D9EEB"/>
              </a:buClr>
              <a:buSzPts val="1600"/>
              <a:buChar char="○"/>
              <a:defRPr sz="1600">
                <a:solidFill>
                  <a:srgbClr val="6D9EEB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8" name="Google Shape;158;p29"/>
          <p:cNvSpPr txBox="1"/>
          <p:nvPr/>
        </p:nvSpPr>
        <p:spPr>
          <a:xfrm>
            <a:off x="189476" y="4739425"/>
            <a:ext cx="1514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999999"/>
                </a:solidFill>
              </a:rPr>
              <a:t>©️ 2022 Basic inc.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159" name="Google Shape;159;p29"/>
          <p:cNvSpPr/>
          <p:nvPr/>
        </p:nvSpPr>
        <p:spPr>
          <a:xfrm>
            <a:off x="-7240" y="695312"/>
            <a:ext cx="9177000" cy="276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</a:defRPr>
            </a:lvl1pPr>
            <a:lvl2pPr lvl="1" rtl="0">
              <a:buNone/>
              <a:defRPr>
                <a:solidFill>
                  <a:srgbClr val="999999"/>
                </a:solidFill>
              </a:defRPr>
            </a:lvl2pPr>
            <a:lvl3pPr lvl="2" rtl="0">
              <a:buNone/>
              <a:defRPr>
                <a:solidFill>
                  <a:srgbClr val="999999"/>
                </a:solidFill>
              </a:defRPr>
            </a:lvl3pPr>
            <a:lvl4pPr lvl="3" rtl="0">
              <a:buNone/>
              <a:defRPr>
                <a:solidFill>
                  <a:srgbClr val="999999"/>
                </a:solidFill>
              </a:defRPr>
            </a:lvl4pPr>
            <a:lvl5pPr lvl="4" rtl="0">
              <a:buNone/>
              <a:defRPr>
                <a:solidFill>
                  <a:srgbClr val="999999"/>
                </a:solidFill>
              </a:defRPr>
            </a:lvl5pPr>
            <a:lvl6pPr lvl="5" rtl="0">
              <a:buNone/>
              <a:defRPr>
                <a:solidFill>
                  <a:srgbClr val="999999"/>
                </a:solidFill>
              </a:defRPr>
            </a:lvl6pPr>
            <a:lvl7pPr lvl="6" rtl="0">
              <a:buNone/>
              <a:defRPr>
                <a:solidFill>
                  <a:srgbClr val="999999"/>
                </a:solidFill>
              </a:defRPr>
            </a:lvl7pPr>
            <a:lvl8pPr lvl="7" rtl="0">
              <a:buNone/>
              <a:defRPr>
                <a:solidFill>
                  <a:srgbClr val="999999"/>
                </a:solidFill>
              </a:defRPr>
            </a:lvl8pPr>
            <a:lvl9pPr lvl="8" rtl="0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875" y="4701025"/>
            <a:ext cx="949351" cy="3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/>
          <p:nvPr/>
        </p:nvSpPr>
        <p:spPr>
          <a:xfrm>
            <a:off x="6862241" y="4734150"/>
            <a:ext cx="1068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700">
                <a:solidFill>
                  <a:srgbClr val="32ACCA"/>
                </a:solidFill>
              </a:rPr>
              <a:t>BtoBマーケするなら</a:t>
            </a:r>
            <a:endParaRPr b="1" sz="700">
              <a:solidFill>
                <a:srgbClr val="32ACC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本文 2">
  <p:cSld name="TITLE_AND_BODY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-6950" y="-21900"/>
            <a:ext cx="9177000" cy="717300"/>
          </a:xfrm>
          <a:prstGeom prst="rect">
            <a:avLst/>
          </a:prstGeom>
          <a:solidFill>
            <a:srgbClr val="2C3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311700" y="112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800"/>
              <a:buChar char="●"/>
              <a:defRPr b="1"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Clr>
                <a:srgbClr val="6D9EEB"/>
              </a:buClr>
              <a:buSzPts val="1600"/>
              <a:buChar char="○"/>
              <a:defRPr sz="1600">
                <a:solidFill>
                  <a:srgbClr val="6D9EEB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/>
        </p:nvSpPr>
        <p:spPr>
          <a:xfrm>
            <a:off x="189476" y="4739425"/>
            <a:ext cx="1514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999999"/>
                </a:solidFill>
              </a:rPr>
              <a:t>©️ </a:t>
            </a:r>
            <a:r>
              <a:rPr lang="ja" sz="1000">
                <a:solidFill>
                  <a:srgbClr val="999999"/>
                </a:solidFill>
              </a:rPr>
              <a:t>2022 </a:t>
            </a:r>
            <a:r>
              <a:rPr lang="ja" sz="1000">
                <a:solidFill>
                  <a:srgbClr val="999999"/>
                </a:solidFill>
              </a:rPr>
              <a:t>Basic inc.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-7240" y="695312"/>
            <a:ext cx="9177000" cy="276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</a:defRPr>
            </a:lvl1pPr>
            <a:lvl2pPr lvl="1" rtl="0">
              <a:buNone/>
              <a:defRPr>
                <a:solidFill>
                  <a:srgbClr val="999999"/>
                </a:solidFill>
              </a:defRPr>
            </a:lvl2pPr>
            <a:lvl3pPr lvl="2" rtl="0">
              <a:buNone/>
              <a:defRPr>
                <a:solidFill>
                  <a:srgbClr val="999999"/>
                </a:solidFill>
              </a:defRPr>
            </a:lvl3pPr>
            <a:lvl4pPr lvl="3" rtl="0">
              <a:buNone/>
              <a:defRPr>
                <a:solidFill>
                  <a:srgbClr val="999999"/>
                </a:solidFill>
              </a:defRPr>
            </a:lvl4pPr>
            <a:lvl5pPr lvl="4" rtl="0">
              <a:buNone/>
              <a:defRPr>
                <a:solidFill>
                  <a:srgbClr val="999999"/>
                </a:solidFill>
              </a:defRPr>
            </a:lvl5pPr>
            <a:lvl6pPr lvl="5" rtl="0">
              <a:buNone/>
              <a:defRPr>
                <a:solidFill>
                  <a:srgbClr val="999999"/>
                </a:solidFill>
              </a:defRPr>
            </a:lvl6pPr>
            <a:lvl7pPr lvl="6" rtl="0">
              <a:buNone/>
              <a:defRPr>
                <a:solidFill>
                  <a:srgbClr val="999999"/>
                </a:solidFill>
              </a:defRPr>
            </a:lvl7pPr>
            <a:lvl8pPr lvl="7" rtl="0">
              <a:buNone/>
              <a:defRPr>
                <a:solidFill>
                  <a:srgbClr val="999999"/>
                </a:solidFill>
              </a:defRPr>
            </a:lvl8pPr>
            <a:lvl9pPr lvl="8" rtl="0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35875" y="4701025"/>
            <a:ext cx="949351" cy="3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/>
        </p:nvSpPr>
        <p:spPr>
          <a:xfrm>
            <a:off x="6862241" y="4734150"/>
            <a:ext cx="1068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700">
                <a:solidFill>
                  <a:srgbClr val="32ACCA"/>
                </a:solidFill>
              </a:rPr>
              <a:t>BtoBマーケするなら</a:t>
            </a:r>
            <a:endParaRPr b="1" sz="700">
              <a:solidFill>
                <a:srgbClr val="32ACC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カスタム レイアウト 3">
  <p:cSld name="CUSTOM_2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カスタム レイアウト 2">
  <p:cSld name="CUSTOM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カスタム レイアウト 1">
  <p:cSld name="CUSTOM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9675" y="4701025"/>
            <a:ext cx="949351" cy="3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53199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/>
          <p:nvPr>
            <p:ph type="title"/>
          </p:nvPr>
        </p:nvSpPr>
        <p:spPr>
          <a:xfrm>
            <a:off x="537050" y="2150850"/>
            <a:ext cx="8047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400"/>
              <a:buNone/>
              <a:defRPr sz="2400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999999"/>
                </a:solidFill>
              </a:defRPr>
            </a:lvl1pPr>
            <a:lvl2pPr lvl="1" rtl="0">
              <a:buNone/>
              <a:defRPr>
                <a:solidFill>
                  <a:srgbClr val="999999"/>
                </a:solidFill>
              </a:defRPr>
            </a:lvl2pPr>
            <a:lvl3pPr lvl="2" rtl="0">
              <a:buNone/>
              <a:defRPr>
                <a:solidFill>
                  <a:srgbClr val="999999"/>
                </a:solidFill>
              </a:defRPr>
            </a:lvl3pPr>
            <a:lvl4pPr lvl="3" rtl="0">
              <a:buNone/>
              <a:defRPr>
                <a:solidFill>
                  <a:srgbClr val="999999"/>
                </a:solidFill>
              </a:defRPr>
            </a:lvl4pPr>
            <a:lvl5pPr lvl="4" rtl="0">
              <a:buNone/>
              <a:defRPr>
                <a:solidFill>
                  <a:srgbClr val="999999"/>
                </a:solidFill>
              </a:defRPr>
            </a:lvl5pPr>
            <a:lvl6pPr lvl="5" rtl="0">
              <a:buNone/>
              <a:defRPr>
                <a:solidFill>
                  <a:srgbClr val="999999"/>
                </a:solidFill>
              </a:defRPr>
            </a:lvl6pPr>
            <a:lvl7pPr lvl="6" rtl="0">
              <a:buNone/>
              <a:defRPr>
                <a:solidFill>
                  <a:srgbClr val="999999"/>
                </a:solidFill>
              </a:defRPr>
            </a:lvl7pPr>
            <a:lvl8pPr lvl="7" rtl="0">
              <a:buNone/>
              <a:defRPr>
                <a:solidFill>
                  <a:srgbClr val="999999"/>
                </a:solidFill>
              </a:defRPr>
            </a:lvl8pPr>
            <a:lvl9pPr lvl="8" rtl="0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43" name="Google Shape;43;p8"/>
          <p:cNvSpPr txBox="1"/>
          <p:nvPr/>
        </p:nvSpPr>
        <p:spPr>
          <a:xfrm>
            <a:off x="189476" y="4739425"/>
            <a:ext cx="1514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999999"/>
                </a:solidFill>
              </a:rPr>
              <a:t>©️ 2022 Basic inc.</a:t>
            </a:r>
            <a:endParaRPr sz="1000">
              <a:solidFill>
                <a:srgbClr val="999999"/>
              </a:solidFill>
            </a:endParaRPr>
          </a:p>
        </p:txBody>
      </p:sp>
      <p:pic>
        <p:nvPicPr>
          <p:cNvPr id="44" name="Google Shape;4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8424" y="288500"/>
            <a:ext cx="2003025" cy="40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/>
        </p:nvSpPr>
        <p:spPr>
          <a:xfrm>
            <a:off x="6786041" y="4734150"/>
            <a:ext cx="1068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700">
                <a:solidFill>
                  <a:srgbClr val="32ACCA"/>
                </a:solidFill>
              </a:rPr>
              <a:t>BtoBマーケするなら</a:t>
            </a:r>
            <a:endParaRPr b="1" sz="700">
              <a:solidFill>
                <a:srgbClr val="32ACCA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3879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ACFF"/>
              </a:buClr>
              <a:buSzPts val="2200"/>
              <a:buNone/>
              <a:defRPr sz="2200">
                <a:solidFill>
                  <a:srgbClr val="2CAC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b="1" sz="1600"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CACFF"/>
              </a:buClr>
              <a:buSzPts val="1400"/>
              <a:buChar char="■"/>
              <a:defRPr>
                <a:solidFill>
                  <a:srgbClr val="2CAC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50" name="Google Shape;5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212" y="3977227"/>
            <a:ext cx="9156424" cy="118462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pic>
        <p:nvPicPr>
          <p:cNvPr id="52" name="Google Shape;5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0076" y="4767927"/>
            <a:ext cx="842175" cy="1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/>
          <p:nvPr/>
        </p:nvSpPr>
        <p:spPr>
          <a:xfrm>
            <a:off x="189476" y="4739425"/>
            <a:ext cx="15141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000">
                <a:solidFill>
                  <a:srgbClr val="FFFFFF"/>
                </a:solidFill>
              </a:rPr>
              <a:t>©️ 2022 Basic inc.</a:t>
            </a:r>
            <a:endParaRPr sz="1000">
              <a:solidFill>
                <a:srgbClr val="FFFFFF"/>
              </a:solidFill>
            </a:endParaRPr>
          </a:p>
        </p:txBody>
      </p:sp>
      <p:cxnSp>
        <p:nvCxnSpPr>
          <p:cNvPr id="54" name="Google Shape;54;p9"/>
          <p:cNvCxnSpPr/>
          <p:nvPr/>
        </p:nvCxnSpPr>
        <p:spPr>
          <a:xfrm>
            <a:off x="507625" y="824800"/>
            <a:ext cx="80772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9"/>
          <p:cNvSpPr txBox="1"/>
          <p:nvPr/>
        </p:nvSpPr>
        <p:spPr>
          <a:xfrm>
            <a:off x="6786041" y="4734150"/>
            <a:ext cx="10680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700">
                <a:solidFill>
                  <a:srgbClr val="FFFFFF"/>
                </a:solidFill>
              </a:rPr>
              <a:t>BtoBマーケするなら</a:t>
            </a:r>
            <a:endParaRPr b="1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1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hyperlink" Target="http://drive.google.com/file/d/1j4KCONLJU8eRvebiM7bu6VdJhha7_6Uv/view" TargetMode="External"/><Relationship Id="rId7" Type="http://schemas.openxmlformats.org/officeDocument/2006/relationships/image" Target="../media/image19.jpg"/><Relationship Id="rId8" Type="http://schemas.openxmlformats.org/officeDocument/2006/relationships/image" Target="../media/image17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type="title"/>
          </p:nvPr>
        </p:nvSpPr>
        <p:spPr>
          <a:xfrm>
            <a:off x="311700" y="112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 PLUS 1p"/>
                <a:ea typeface="M PLUS 1p"/>
                <a:cs typeface="M PLUS 1p"/>
                <a:sym typeface="M PLUS 1p"/>
              </a:rPr>
              <a:t>BtoBマーケティングをこれ1つで「ferret One」のご紹介</a:t>
            </a:r>
            <a:endParaRPr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9547" y="109127"/>
            <a:ext cx="1345050" cy="48036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0"/>
          <p:cNvSpPr txBox="1"/>
          <p:nvPr>
            <p:ph idx="12" type="sldNum"/>
          </p:nvPr>
        </p:nvSpPr>
        <p:spPr>
          <a:xfrm>
            <a:off x="6354343" y="37260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70" name="Google Shape;170;p30"/>
          <p:cNvSpPr txBox="1"/>
          <p:nvPr/>
        </p:nvSpPr>
        <p:spPr>
          <a:xfrm>
            <a:off x="4994006" y="1407356"/>
            <a:ext cx="3883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M PLUS 1p"/>
                <a:ea typeface="M PLUS 1p"/>
                <a:cs typeface="M PLUS 1p"/>
                <a:sym typeface="M PLUS 1p"/>
              </a:rPr>
              <a:t>ferret Oneとは</a:t>
            </a:r>
            <a:r>
              <a:rPr lang="ja" sz="1100">
                <a:latin typeface="M PLUS 1p"/>
                <a:ea typeface="M PLUS 1p"/>
                <a:cs typeface="M PLUS 1p"/>
                <a:sym typeface="M PLUS 1p"/>
              </a:rPr>
              <a:t>BtoBマーケティングを高速に回せる</a:t>
            </a:r>
            <a:endParaRPr sz="1100"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400">
                <a:solidFill>
                  <a:srgbClr val="4AB1D7"/>
                </a:solidFill>
                <a:latin typeface="M PLUS 1p"/>
                <a:ea typeface="M PLUS 1p"/>
                <a:cs typeface="M PLUS 1p"/>
                <a:sym typeface="M PLUS 1p"/>
              </a:rPr>
              <a:t>ツール</a:t>
            </a:r>
            <a:r>
              <a:rPr lang="ja" sz="900">
                <a:latin typeface="M PLUS 1p"/>
                <a:ea typeface="M PLUS 1p"/>
                <a:cs typeface="M PLUS 1p"/>
                <a:sym typeface="M PLUS 1p"/>
              </a:rPr>
              <a:t>と</a:t>
            </a:r>
            <a:r>
              <a:rPr b="1" lang="ja" sz="1400">
                <a:solidFill>
                  <a:srgbClr val="4AB1D7"/>
                </a:solidFill>
                <a:latin typeface="M PLUS 1p"/>
                <a:ea typeface="M PLUS 1p"/>
                <a:cs typeface="M PLUS 1p"/>
                <a:sym typeface="M PLUS 1p"/>
              </a:rPr>
              <a:t>ノウハウ</a:t>
            </a:r>
            <a:r>
              <a:rPr lang="ja" sz="900">
                <a:latin typeface="M PLUS 1p"/>
                <a:ea typeface="M PLUS 1p"/>
                <a:cs typeface="M PLUS 1p"/>
                <a:sym typeface="M PLUS 1p"/>
              </a:rPr>
              <a:t>を</a:t>
            </a:r>
            <a:r>
              <a:rPr lang="ja" sz="1100">
                <a:latin typeface="M PLUS 1p"/>
                <a:ea typeface="M PLUS 1p"/>
                <a:cs typeface="M PLUS 1p"/>
                <a:sym typeface="M PLUS 1p"/>
              </a:rPr>
              <a:t>セット</a:t>
            </a:r>
            <a:r>
              <a:rPr lang="ja" sz="900">
                <a:latin typeface="M PLUS 1p"/>
                <a:ea typeface="M PLUS 1p"/>
                <a:cs typeface="M PLUS 1p"/>
                <a:sym typeface="M PLUS 1p"/>
              </a:rPr>
              <a:t>で</a:t>
            </a:r>
            <a:r>
              <a:rPr lang="ja" sz="1100">
                <a:latin typeface="M PLUS 1p"/>
                <a:ea typeface="M PLUS 1p"/>
                <a:cs typeface="M PLUS 1p"/>
                <a:sym typeface="M PLUS 1p"/>
              </a:rPr>
              <a:t>提供</a:t>
            </a:r>
            <a:r>
              <a:rPr lang="ja" sz="900">
                <a:latin typeface="M PLUS 1p"/>
                <a:ea typeface="M PLUS 1p"/>
                <a:cs typeface="M PLUS 1p"/>
                <a:sym typeface="M PLUS 1p"/>
              </a:rPr>
              <a:t>しているサービスです。</a:t>
            </a:r>
            <a:endParaRPr sz="900"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M PLUS 1p"/>
                <a:ea typeface="M PLUS 1p"/>
                <a:cs typeface="M PLUS 1p"/>
                <a:sym typeface="M PLUS 1p"/>
              </a:rPr>
              <a:t>ferret Oneにてマーケティングの初期戦略、それに合わせた、集客特化型の製品サイト構築から運用サポートまでもさせていただきます。</a:t>
            </a:r>
            <a:endParaRPr sz="900"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 rotWithShape="1">
          <a:blip r:embed="rId4">
            <a:alphaModFix/>
          </a:blip>
          <a:srcRect b="21394" l="10152" r="9776" t="25793"/>
          <a:stretch/>
        </p:blipFill>
        <p:spPr>
          <a:xfrm>
            <a:off x="5480003" y="897338"/>
            <a:ext cx="2364735" cy="55700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/>
          <p:nvPr/>
        </p:nvSpPr>
        <p:spPr>
          <a:xfrm>
            <a:off x="294750" y="1063538"/>
            <a:ext cx="4280400" cy="113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4AB1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●サイト運用スピード／コストのお悩み</a:t>
            </a:r>
            <a:endParaRPr b="1" sz="110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更新は制作会社や開発会社に依頼しているため、コストや対応スピードが悩み</a:t>
            </a:r>
            <a:endParaRPr sz="90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●Webからの集客・リード獲得のお悩み</a:t>
            </a:r>
            <a:endParaRPr b="1" sz="110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サイトからのお問い合わせがこない、来ても商談に繋がらない</a:t>
            </a:r>
            <a:endParaRPr sz="90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●BtoBマーケのノウハウ不足</a:t>
            </a:r>
            <a:endParaRPr b="1" sz="1100">
              <a:solidFill>
                <a:schemeClr val="dk1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solidFill>
                  <a:schemeClr val="dk1"/>
                </a:solidFill>
                <a:latin typeface="M PLUS 1p"/>
                <a:ea typeface="M PLUS 1p"/>
                <a:cs typeface="M PLUS 1p"/>
                <a:sym typeface="M PLUS 1p"/>
              </a:rPr>
              <a:t>そもそもマーケターがいない、知識が足りない</a:t>
            </a:r>
            <a:endParaRPr sz="9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73" name="Google Shape;173;p30"/>
          <p:cNvSpPr/>
          <p:nvPr/>
        </p:nvSpPr>
        <p:spPr>
          <a:xfrm>
            <a:off x="400476" y="902725"/>
            <a:ext cx="2100000" cy="229200"/>
          </a:xfrm>
          <a:prstGeom prst="roundRect">
            <a:avLst>
              <a:gd fmla="val 16667" name="adj"/>
            </a:avLst>
          </a:prstGeom>
          <a:solidFill>
            <a:srgbClr val="4AB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100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こんなお悩みにを解決します</a:t>
            </a:r>
            <a:endParaRPr b="1" sz="1100">
              <a:solidFill>
                <a:schemeClr val="lt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74" name="Google Shape;174;p30"/>
          <p:cNvSpPr/>
          <p:nvPr/>
        </p:nvSpPr>
        <p:spPr>
          <a:xfrm>
            <a:off x="158531" y="2608988"/>
            <a:ext cx="540000" cy="507900"/>
          </a:xfrm>
          <a:prstGeom prst="ellipse">
            <a:avLst/>
          </a:prstGeom>
          <a:solidFill>
            <a:srgbClr val="4AB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特徴</a:t>
            </a:r>
            <a:r>
              <a:rPr b="1" lang="ja" sz="1400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1</a:t>
            </a:r>
            <a:endParaRPr b="1" sz="1400">
              <a:solidFill>
                <a:schemeClr val="lt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841594" y="2632050"/>
            <a:ext cx="145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M PLUS 1p"/>
                <a:ea typeface="M PLUS 1p"/>
                <a:cs typeface="M PLUS 1p"/>
                <a:sym typeface="M PLUS 1p"/>
              </a:rPr>
              <a:t>Webサイトを自分で更新</a:t>
            </a:r>
            <a:endParaRPr sz="900"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latin typeface="M PLUS 1p"/>
                <a:ea typeface="M PLUS 1p"/>
                <a:cs typeface="M PLUS 1p"/>
                <a:sym typeface="M PLUS 1p"/>
              </a:rPr>
              <a:t>ノーコードCMS</a:t>
            </a:r>
            <a:endParaRPr b="1" sz="12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76" name="Google Shape;176;p30"/>
          <p:cNvSpPr/>
          <p:nvPr/>
        </p:nvSpPr>
        <p:spPr>
          <a:xfrm>
            <a:off x="3179269" y="2608988"/>
            <a:ext cx="540000" cy="507900"/>
          </a:xfrm>
          <a:prstGeom prst="ellipse">
            <a:avLst/>
          </a:prstGeom>
          <a:solidFill>
            <a:srgbClr val="4AB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特徴</a:t>
            </a:r>
            <a:r>
              <a:rPr b="1" lang="ja" sz="1400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2</a:t>
            </a:r>
            <a:endParaRPr b="1" sz="1400">
              <a:solidFill>
                <a:schemeClr val="lt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3855281" y="2632050"/>
            <a:ext cx="134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M PLUS 1p"/>
                <a:ea typeface="M PLUS 1p"/>
                <a:cs typeface="M PLUS 1p"/>
                <a:sym typeface="M PLUS 1p"/>
              </a:rPr>
              <a:t>集客〜営業連携まで</a:t>
            </a:r>
            <a:endParaRPr sz="900"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latin typeface="M PLUS 1p"/>
                <a:ea typeface="M PLUS 1p"/>
                <a:cs typeface="M PLUS 1p"/>
                <a:sym typeface="M PLUS 1p"/>
              </a:rPr>
              <a:t>オールイン機能</a:t>
            </a:r>
            <a:endParaRPr b="1" sz="12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78" name="Google Shape;178;p30"/>
          <p:cNvSpPr/>
          <p:nvPr/>
        </p:nvSpPr>
        <p:spPr>
          <a:xfrm>
            <a:off x="6200006" y="2608988"/>
            <a:ext cx="540000" cy="507900"/>
          </a:xfrm>
          <a:prstGeom prst="ellipse">
            <a:avLst/>
          </a:prstGeom>
          <a:solidFill>
            <a:srgbClr val="4AB1D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800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特徴</a:t>
            </a:r>
            <a:r>
              <a:rPr b="1" lang="ja" sz="1400">
                <a:solidFill>
                  <a:schemeClr val="lt1"/>
                </a:solidFill>
                <a:latin typeface="M PLUS 1p"/>
                <a:ea typeface="M PLUS 1p"/>
                <a:cs typeface="M PLUS 1p"/>
                <a:sym typeface="M PLUS 1p"/>
              </a:rPr>
              <a:t>3</a:t>
            </a:r>
            <a:endParaRPr b="1" sz="1400">
              <a:solidFill>
                <a:schemeClr val="lt1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6876056" y="2632050"/>
            <a:ext cx="1653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M PLUS 1p"/>
                <a:ea typeface="M PLUS 1p"/>
                <a:cs typeface="M PLUS 1p"/>
                <a:sym typeface="M PLUS 1p"/>
              </a:rPr>
              <a:t>BtoBマーケノウハウを提供</a:t>
            </a:r>
            <a:endParaRPr sz="900"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200">
                <a:latin typeface="M PLUS 1p"/>
                <a:ea typeface="M PLUS 1p"/>
                <a:cs typeface="M PLUS 1p"/>
                <a:sym typeface="M PLUS 1p"/>
              </a:rPr>
              <a:t>伴走サポート</a:t>
            </a:r>
            <a:endParaRPr b="1" sz="1200"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1599" y="3217936"/>
            <a:ext cx="2135337" cy="113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 title="ferretOne_fb用_38sec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141" y="3217949"/>
            <a:ext cx="2022429" cy="113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15065" y="3183347"/>
            <a:ext cx="985064" cy="553941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3" name="Google Shape;183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52433" y="3183347"/>
            <a:ext cx="985064" cy="557002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4" name="Google Shape;184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15065" y="3767127"/>
            <a:ext cx="985062" cy="553419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52433" y="3766725"/>
            <a:ext cx="985064" cy="554223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6" name="Google Shape;186;p30"/>
          <p:cNvSpPr txBox="1"/>
          <p:nvPr/>
        </p:nvSpPr>
        <p:spPr>
          <a:xfrm>
            <a:off x="275719" y="4440609"/>
            <a:ext cx="25872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M PLUS 1p"/>
                <a:ea typeface="M PLUS 1p"/>
                <a:cs typeface="M PLUS 1p"/>
                <a:sym typeface="M PLUS 1p"/>
              </a:rPr>
              <a:t>テキストの変更や画像の差し替えページの追加など専門家に依頼せずに担当者で簡単にWebサイトを更新できます。</a:t>
            </a:r>
            <a:endParaRPr sz="9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3105225" y="4443332"/>
            <a:ext cx="2852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M PLUS 1p"/>
                <a:ea typeface="M PLUS 1p"/>
                <a:cs typeface="M PLUS 1p"/>
                <a:sym typeface="M PLUS 1p"/>
              </a:rPr>
              <a:t>CMS以外にもMAやCRM機能も搭載しているため、</a:t>
            </a:r>
            <a:endParaRPr sz="900">
              <a:latin typeface="M PLUS 1p"/>
              <a:ea typeface="M PLUS 1p"/>
              <a:cs typeface="M PLUS 1p"/>
              <a:sym typeface="M PLUS 1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M PLUS 1p"/>
                <a:ea typeface="M PLUS 1p"/>
                <a:cs typeface="M PLUS 1p"/>
                <a:sym typeface="M PLUS 1p"/>
              </a:rPr>
              <a:t>コンテンツマーケからメールマーケ、ウェビナー集客などリード獲得からナーチャリング、営業連携までこれ1つで完結できます。</a:t>
            </a:r>
            <a:endParaRPr sz="900"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6200006" y="4417542"/>
            <a:ext cx="2852700" cy="69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M PLUS 1p"/>
                <a:ea typeface="M PLUS 1p"/>
                <a:cs typeface="M PLUS 1p"/>
                <a:sym typeface="M PLUS 1p"/>
              </a:rPr>
              <a:t>初期のKPI設計からマーケ体制づくりまでのアドバイス、定期診断にてマーケの改善ポイントやノウハウをお伝えし、集客のパフォーマンスをあげていくサポートをします。</a:t>
            </a:r>
            <a:endParaRPr sz="900">
              <a:latin typeface="M PLUS 1p"/>
              <a:ea typeface="M PLUS 1p"/>
              <a:cs typeface="M PLUS 1p"/>
              <a:sym typeface="M PLUS 1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